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8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8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44" r:id="rId15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59" Type="http://schemas.openxmlformats.org/officeDocument/2006/relationships/slide" Target="slides/slide8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8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0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1" name="Google Shape;4491;p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92" name="Google Shape;4492;p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9.xml"/><Relationship Id="rId2" Type="http://schemas.openxmlformats.org/officeDocument/2006/relationships/notesSlide" Target="../notesSlides/notesSlide89.xml"/></Relationships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3" name="Shape 4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4" name="Google Shape;4494;p645"/>
          <p:cNvSpPr txBox="1"/>
          <p:nvPr>
            <p:ph type="title"/>
          </p:nvPr>
        </p:nvSpPr>
        <p:spPr>
          <a:xfrm>
            <a:off x="457200" y="396049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95" name="Google Shape;4495;p645"/>
          <p:cNvSpPr txBox="1"/>
          <p:nvPr>
            <p:ph idx="1" type="body"/>
          </p:nvPr>
        </p:nvSpPr>
        <p:spPr>
          <a:xfrm>
            <a:off x="457200" y="1088708"/>
            <a:ext cx="82296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HACETTEPE ÜNİVERSİTESİ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İKTİSADİ VE İDARİ BİLİMLER FAKÜLTESİ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SOSYAL HİZMET BÖLÜMÜ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Dersin Adı: Sosyal Hizmet Kuram </a:t>
            </a: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Konu : İnsancıl Yaklaşım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Faruk AKAR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Berk  Acun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6" name="Google Shape;4496;p645"/>
          <p:cNvSpPr txBox="1"/>
          <p:nvPr>
            <p:ph idx="10" type="dt"/>
          </p:nvPr>
        </p:nvSpPr>
        <p:spPr>
          <a:xfrm>
            <a:off x="457200" y="3575447"/>
            <a:ext cx="21336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CN"/>
              <a:t> </a:t>
            </a:r>
            <a:endParaRPr b="0" i="0" sz="1200" u="none" cap="none" strike="noStrike">
              <a:solidFill>
                <a:srgbClr val="195D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7" name="Google Shape;4497;p645"/>
          <p:cNvSpPr txBox="1"/>
          <p:nvPr>
            <p:ph idx="12" type="sldNum"/>
          </p:nvPr>
        </p:nvSpPr>
        <p:spPr>
          <a:xfrm>
            <a:off x="7924800" y="3575447"/>
            <a:ext cx="7620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498" name="Google Shape;4498;p645"/>
          <p:cNvSpPr txBox="1"/>
          <p:nvPr>
            <p:ph idx="11" type="ftr"/>
          </p:nvPr>
        </p:nvSpPr>
        <p:spPr>
          <a:xfrm>
            <a:off x="2667000" y="3575447"/>
            <a:ext cx="33528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CN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rPr>
              <a:t>Faruk &amp; Berk</a:t>
            </a:r>
            <a:endParaRPr b="0" i="0" sz="1200" u="none" cap="none" strike="noStrike">
              <a:solidFill>
                <a:srgbClr val="195D7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